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08" autoAdjust="0"/>
    <p:restoredTop sz="94660"/>
  </p:normalViewPr>
  <p:slideViewPr>
    <p:cSldViewPr>
      <p:cViewPr varScale="1">
        <p:scale>
          <a:sx n="109" d="100"/>
          <a:sy n="109" d="100"/>
        </p:scale>
        <p:origin x="22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5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2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8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7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1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4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E216-9DE9-4274-BC10-AC5D4D6E1DC0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427BA-FDA2-4EBF-BE91-7CCFEC8D3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9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vuconcretecanoe@gmail.com" TargetMode="External"/><Relationship Id="rId2" Type="http://schemas.openxmlformats.org/officeDocument/2006/relationships/hyperlink" Target="mailto:wvu.asce@gmail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mailto:wvuascesteelbridge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ohn.quaranta@mail.wv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West Virginia University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Chapter of The American Society of Civil Engineers</a:t>
            </a:r>
            <a:endParaRPr lang="en-US" dirty="0"/>
          </a:p>
        </p:txBody>
      </p:sp>
      <p:pic>
        <p:nvPicPr>
          <p:cNvPr id="1026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28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Fundraising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267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04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57"/>
            <a:ext cx="8229600" cy="1143000"/>
          </a:xfrm>
        </p:spPr>
        <p:txBody>
          <a:bodyPr/>
          <a:lstStyle/>
          <a:p>
            <a:r>
              <a:rPr lang="en-US" dirty="0" smtClean="0"/>
              <a:t>Increase Attendance at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46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Number of Members: 110 Students</a:t>
            </a:r>
          </a:p>
          <a:p>
            <a:r>
              <a:rPr lang="en-US" dirty="0" smtClean="0"/>
              <a:t>Number of Upperclassmen: 67 Students</a:t>
            </a:r>
          </a:p>
          <a:p>
            <a:r>
              <a:rPr lang="en-US" dirty="0" smtClean="0"/>
              <a:t>Number of Underclassman: 35 Students</a:t>
            </a:r>
          </a:p>
          <a:p>
            <a:r>
              <a:rPr lang="en-US" dirty="0" smtClean="0"/>
              <a:t>Number of Grad Students: 7 Students</a:t>
            </a:r>
          </a:p>
          <a:p>
            <a:endParaRPr lang="en-US" dirty="0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537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Meetings with Professional Speakers: 5</a:t>
            </a:r>
          </a:p>
          <a:p>
            <a:r>
              <a:rPr lang="en-US" dirty="0" smtClean="0"/>
              <a:t>Social Functions: 1</a:t>
            </a:r>
          </a:p>
          <a:p>
            <a:r>
              <a:rPr lang="en-US" dirty="0" smtClean="0"/>
              <a:t>Fundraising Events: 3</a:t>
            </a:r>
          </a:p>
          <a:p>
            <a:endParaRPr lang="en-US" dirty="0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7" y="207158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577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228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Becoming a Professional Engineer</a:t>
            </a:r>
          </a:p>
          <a:p>
            <a:r>
              <a:rPr lang="en-US" dirty="0" smtClean="0"/>
              <a:t>Presentation on benefits to becoming a professional engineer in the state of West Virginia.</a:t>
            </a:r>
          </a:p>
          <a:p>
            <a:r>
              <a:rPr lang="en-US" dirty="0" smtClean="0"/>
              <a:t>3/9/2016</a:t>
            </a:r>
          </a:p>
          <a:p>
            <a:r>
              <a:rPr lang="en-US" dirty="0" smtClean="0"/>
              <a:t>29 students in Attendance</a:t>
            </a:r>
            <a:endParaRPr lang="en-US" dirty="0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638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9608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677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for the Department of Highways</a:t>
            </a:r>
          </a:p>
          <a:p>
            <a:r>
              <a:rPr lang="en-US" dirty="0" smtClean="0"/>
              <a:t>Donnie Williams </a:t>
            </a:r>
          </a:p>
          <a:p>
            <a:r>
              <a:rPr lang="en-US" dirty="0" smtClean="0"/>
              <a:t>3/1/2016 </a:t>
            </a:r>
          </a:p>
          <a:p>
            <a:r>
              <a:rPr lang="en-US" dirty="0" smtClean="0"/>
              <a:t>59 students </a:t>
            </a:r>
            <a:r>
              <a:rPr lang="en-US" smtClean="0"/>
              <a:t>in attendance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638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9608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01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11" y="1562878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Mailing Address-</a:t>
            </a:r>
          </a:p>
          <a:p>
            <a:pPr marL="0" indent="0">
              <a:buNone/>
            </a:pPr>
            <a:r>
              <a:rPr lang="en-US" dirty="0" smtClean="0"/>
              <a:t>ASCE Student Chapter </a:t>
            </a:r>
          </a:p>
          <a:p>
            <a:pPr marL="0" indent="0">
              <a:buNone/>
            </a:pPr>
            <a:r>
              <a:rPr lang="en-US" dirty="0" smtClean="0"/>
              <a:t>West Virginia University</a:t>
            </a:r>
          </a:p>
          <a:p>
            <a:pPr marL="0" indent="0">
              <a:buNone/>
            </a:pPr>
            <a:r>
              <a:rPr lang="en-US" dirty="0" smtClean="0"/>
              <a:t>395 Evansdale Drive</a:t>
            </a:r>
          </a:p>
          <a:p>
            <a:pPr marL="0" indent="0">
              <a:buNone/>
            </a:pPr>
            <a:r>
              <a:rPr lang="en-US" dirty="0" smtClean="0"/>
              <a:t>PO. Box 6103</a:t>
            </a:r>
          </a:p>
          <a:p>
            <a:pPr marL="0" indent="0">
              <a:buNone/>
            </a:pPr>
            <a:r>
              <a:rPr lang="en-US" dirty="0" smtClean="0"/>
              <a:t>Morgantown, WV 26506-6103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Email Address-</a:t>
            </a:r>
          </a:p>
          <a:p>
            <a:pPr marL="0" indent="0">
              <a:buNone/>
            </a:pPr>
            <a:r>
              <a:rPr lang="en-US" u="sng" dirty="0" smtClean="0"/>
              <a:t>Primary-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wvu.asce@gmail.com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Concrete Canoe-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wvuconcretecanoe@gmail.com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Steel Bridge-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wvuascesteelbridge@gmail.com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Website-</a:t>
            </a:r>
            <a:r>
              <a:rPr lang="en-US" dirty="0" smtClean="0"/>
              <a:t> asce.studentorgs.wvu.edu</a:t>
            </a:r>
          </a:p>
          <a:p>
            <a:pPr marL="0" indent="0">
              <a:buNone/>
            </a:pPr>
            <a:endParaRPr lang="en-US" u="sng" dirty="0" smtClean="0"/>
          </a:p>
          <a:p>
            <a:endParaRPr lang="en-US" dirty="0"/>
          </a:p>
        </p:txBody>
      </p:sp>
      <p:pic>
        <p:nvPicPr>
          <p:cNvPr id="5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4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Officers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President-</a:t>
            </a:r>
            <a:r>
              <a:rPr lang="en-US" dirty="0" smtClean="0"/>
              <a:t> Robby Tennant</a:t>
            </a:r>
          </a:p>
          <a:p>
            <a:r>
              <a:rPr lang="en-US" u="sng" dirty="0" smtClean="0"/>
              <a:t>Vice President-</a:t>
            </a:r>
            <a:r>
              <a:rPr lang="en-US" dirty="0" smtClean="0"/>
              <a:t> Lee Shields</a:t>
            </a:r>
          </a:p>
          <a:p>
            <a:r>
              <a:rPr lang="en-US" u="sng" dirty="0" smtClean="0"/>
              <a:t>Secretary-</a:t>
            </a:r>
            <a:r>
              <a:rPr lang="en-US" dirty="0" smtClean="0"/>
              <a:t> Alex Gennuso</a:t>
            </a:r>
          </a:p>
          <a:p>
            <a:r>
              <a:rPr lang="en-US" u="sng" dirty="0" smtClean="0"/>
              <a:t>Treasurer-</a:t>
            </a:r>
            <a:r>
              <a:rPr lang="en-US" dirty="0" smtClean="0"/>
              <a:t> Tyler </a:t>
            </a:r>
            <a:r>
              <a:rPr lang="en-US" dirty="0" err="1" smtClean="0"/>
              <a:t>Rockhill</a:t>
            </a:r>
            <a:endParaRPr lang="en-US" dirty="0" smtClean="0"/>
          </a:p>
          <a:p>
            <a:r>
              <a:rPr lang="en-US" u="sng" dirty="0" smtClean="0"/>
              <a:t>Fundraising Coordinator- </a:t>
            </a:r>
            <a:r>
              <a:rPr lang="en-US" dirty="0" smtClean="0"/>
              <a:t> </a:t>
            </a:r>
          </a:p>
          <a:p>
            <a:r>
              <a:rPr lang="en-US" u="sng" dirty="0" smtClean="0"/>
              <a:t>Membership Coordinator-</a:t>
            </a:r>
          </a:p>
          <a:p>
            <a:r>
              <a:rPr lang="en-US" u="sng" dirty="0" smtClean="0"/>
              <a:t>Outreach Coordinator-</a:t>
            </a:r>
          </a:p>
          <a:p>
            <a:r>
              <a:rPr lang="en-US" u="sng" dirty="0" smtClean="0"/>
              <a:t>Conference Coordinator-</a:t>
            </a:r>
          </a:p>
          <a:p>
            <a:pPr marL="0" indent="0">
              <a:buNone/>
            </a:pPr>
            <a:endParaRPr lang="en-US" u="sng" dirty="0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4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700" u="sng" dirty="0" smtClean="0"/>
              <a:t>Dr. </a:t>
            </a:r>
            <a:r>
              <a:rPr lang="en-US" sz="2600" u="sng" dirty="0"/>
              <a:t>John </a:t>
            </a:r>
            <a:r>
              <a:rPr lang="en-US" sz="2600" u="sng" dirty="0" err="1"/>
              <a:t>Quaranta</a:t>
            </a:r>
            <a:r>
              <a:rPr lang="en-US" sz="2600" u="sng" dirty="0"/>
              <a:t>- </a:t>
            </a:r>
            <a:r>
              <a:rPr lang="en-US" sz="2600" u="sng" dirty="0" smtClean="0">
                <a:hlinkClick r:id="rId2"/>
              </a:rPr>
              <a:t>john.quaranta@mail.wvu.edu</a:t>
            </a:r>
            <a:endParaRPr lang="en-US" sz="2600" u="sng" dirty="0" smtClean="0"/>
          </a:p>
          <a:p>
            <a:pPr lvl="1" fontAlgn="base"/>
            <a:r>
              <a:rPr lang="en-US" sz="2200" dirty="0" smtClean="0"/>
              <a:t>Office: (304)-293-9942</a:t>
            </a:r>
          </a:p>
          <a:p>
            <a:r>
              <a:rPr lang="en-US" sz="2700" u="sng" dirty="0" smtClean="0"/>
              <a:t>Dr. </a:t>
            </a:r>
            <a:r>
              <a:rPr lang="en-US" sz="2700" u="sng" dirty="0"/>
              <a:t>Leslie Hopkinson- leslie.hopkinson@mail.wvu.edu</a:t>
            </a:r>
            <a:endParaRPr lang="en-US" sz="2700" u="sng" dirty="0" smtClean="0"/>
          </a:p>
          <a:p>
            <a:pPr lvl="1"/>
            <a:r>
              <a:rPr lang="en-US" sz="2200" dirty="0" smtClean="0"/>
              <a:t>Office: (304)-293-9932</a:t>
            </a:r>
            <a:endParaRPr lang="en-US" sz="2200" dirty="0"/>
          </a:p>
          <a:p>
            <a:endParaRPr lang="en-US" u="sng" dirty="0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66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Dues $20 per year or $15 per semester</a:t>
            </a:r>
          </a:p>
          <a:p>
            <a:r>
              <a:rPr lang="en-US" dirty="0" smtClean="0"/>
              <a:t>As of </a:t>
            </a:r>
          </a:p>
          <a:p>
            <a:pPr lvl="1"/>
            <a:r>
              <a:rPr lang="en-US" dirty="0" smtClean="0"/>
              <a:t>Total Income</a:t>
            </a:r>
          </a:p>
          <a:p>
            <a:pPr lvl="1"/>
            <a:r>
              <a:rPr lang="en-US" dirty="0" smtClean="0"/>
              <a:t>Total Expenditures</a:t>
            </a:r>
          </a:p>
          <a:p>
            <a:pPr lvl="1"/>
            <a:r>
              <a:rPr lang="en-US" dirty="0" smtClean="0"/>
              <a:t>Cash Balance</a:t>
            </a:r>
          </a:p>
          <a:p>
            <a:pPr lvl="1"/>
            <a:r>
              <a:rPr lang="en-US" dirty="0" smtClean="0"/>
              <a:t>Accounts Receivable</a:t>
            </a:r>
          </a:p>
          <a:p>
            <a:pPr lvl="1"/>
            <a:r>
              <a:rPr lang="en-US" smtClean="0"/>
              <a:t>Accounts Payable</a:t>
            </a:r>
            <a:endParaRPr lang="en-US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78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Increase active membership increase SAC hours</a:t>
            </a:r>
          </a:p>
          <a:p>
            <a:r>
              <a:rPr lang="en-US" sz="2400" dirty="0" smtClean="0"/>
              <a:t>Increase Sponsorship</a:t>
            </a:r>
          </a:p>
          <a:p>
            <a:r>
              <a:rPr lang="en-US" sz="2400" dirty="0" smtClean="0"/>
              <a:t>Clear up Financials</a:t>
            </a:r>
          </a:p>
          <a:p>
            <a:r>
              <a:rPr lang="en-US" sz="2400" dirty="0" smtClean="0"/>
              <a:t>Increase Fundraising</a:t>
            </a:r>
          </a:p>
          <a:p>
            <a:r>
              <a:rPr lang="en-US" sz="2400" dirty="0" smtClean="0"/>
              <a:t>Increase Membership</a:t>
            </a:r>
          </a:p>
          <a:p>
            <a:r>
              <a:rPr lang="en-US" sz="2400" dirty="0" smtClean="0"/>
              <a:t>Increase Attendance at Events</a:t>
            </a:r>
          </a:p>
          <a:p>
            <a:endParaRPr lang="en-US" sz="2400" dirty="0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293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3" y="83354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Increase Active Members and increase SAC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6" y="1976541"/>
            <a:ext cx="8229600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Description of Goal</a:t>
            </a:r>
            <a:r>
              <a:rPr lang="en-US" sz="2400" dirty="0" smtClean="0"/>
              <a:t>: </a:t>
            </a:r>
            <a:r>
              <a:rPr lang="en-US" sz="2000" dirty="0" smtClean="0"/>
              <a:t>The student chapter as of the end of the 2016 year would show an increase of membership by 20%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Plan of Action:</a:t>
            </a:r>
            <a:r>
              <a:rPr lang="en-US" sz="2400" dirty="0" smtClean="0"/>
              <a:t> </a:t>
            </a:r>
            <a:r>
              <a:rPr lang="en-US" sz="2000" dirty="0" smtClean="0"/>
              <a:t>Increase awareness of ASCE and its activities giving people a better understanding of the organization, thus increasing willingness to join and attend.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Effectiveness: </a:t>
            </a:r>
            <a:r>
              <a:rPr lang="en-US" sz="2000" dirty="0" smtClean="0"/>
              <a:t>For the 2015 year membership was 100 students for all classifications, for 2016 new membership totaled </a:t>
            </a:r>
            <a:r>
              <a:rPr lang="en-US" sz="2000" dirty="0" smtClean="0"/>
              <a:t>110 </a:t>
            </a:r>
            <a:r>
              <a:rPr lang="en-US" sz="2000" dirty="0" smtClean="0"/>
              <a:t>which is a </a:t>
            </a:r>
            <a:r>
              <a:rPr lang="en-US" sz="2000" dirty="0" smtClean="0"/>
              <a:t>10% increase </a:t>
            </a:r>
            <a:r>
              <a:rPr lang="en-US" sz="2000" dirty="0" smtClean="0"/>
              <a:t>year over year. Overall goal </a:t>
            </a:r>
            <a:r>
              <a:rPr lang="en-US" sz="2000" dirty="0" smtClean="0"/>
              <a:t>halfway achieved</a:t>
            </a:r>
            <a:r>
              <a:rPr lang="en-US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Continued Success: </a:t>
            </a:r>
            <a:r>
              <a:rPr lang="en-US" sz="2000" dirty="0" smtClean="0"/>
              <a:t>Continue spreading awareness of ASCE and including activities that everyone would enjoy and benefit from.</a:t>
            </a:r>
            <a:r>
              <a:rPr lang="en-US" sz="2000" b="1" u="sng" dirty="0" smtClean="0"/>
              <a:t> </a:t>
            </a:r>
            <a:endParaRPr lang="en-US" sz="2400" b="1" u="sng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b="1" u="sng" baseline="30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6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85000" r="-4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Sponsorship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/>
              <a:t>Description of Goal</a:t>
            </a:r>
            <a:r>
              <a:rPr lang="en-US" sz="2400" dirty="0"/>
              <a:t>: </a:t>
            </a:r>
            <a:r>
              <a:rPr lang="en-US" sz="2000" dirty="0" smtClean="0"/>
              <a:t>realizing the positive effects sponsors can have for the entire organization and how the steel bridge and concrete canoe teams can benefit from adding sponsors is a very important topic.</a:t>
            </a:r>
            <a:endParaRPr lang="en-US" sz="2400" dirty="0"/>
          </a:p>
          <a:p>
            <a:r>
              <a:rPr lang="en-US" sz="2400" b="1" u="sng" dirty="0"/>
              <a:t>Plan of Action:</a:t>
            </a:r>
            <a:r>
              <a:rPr lang="en-US" sz="2400" dirty="0"/>
              <a:t> </a:t>
            </a:r>
            <a:r>
              <a:rPr lang="en-US" sz="2000" dirty="0" smtClean="0"/>
              <a:t>Spreading the news about WVU ASCE to the numerous companies within the </a:t>
            </a:r>
            <a:r>
              <a:rPr lang="en-US" sz="2000" dirty="0" err="1" smtClean="0"/>
              <a:t>tri-state</a:t>
            </a:r>
            <a:r>
              <a:rPr lang="en-US" sz="2000" dirty="0" smtClean="0"/>
              <a:t> area involves a lot of leg work, and having different options for sponsors proves invaluable when there are so many engineering and manufacturing companies within the region</a:t>
            </a:r>
            <a:endParaRPr lang="en-US" sz="2400" dirty="0"/>
          </a:p>
          <a:p>
            <a:r>
              <a:rPr lang="en-US" sz="2400" b="1" u="sng" dirty="0"/>
              <a:t>Effectiveness: </a:t>
            </a:r>
          </a:p>
          <a:p>
            <a:r>
              <a:rPr lang="en-US" sz="2400" b="1" u="sng" dirty="0"/>
              <a:t>Continued Success:</a:t>
            </a:r>
          </a:p>
        </p:txBody>
      </p:sp>
    </p:spTree>
    <p:extLst>
      <p:ext uri="{BB962C8B-B14F-4D97-AF65-F5344CB8AC3E}">
        <p14:creationId xmlns:p14="http://schemas.microsoft.com/office/powerpoint/2010/main" val="212897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up 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brand.wvu.edu/files/d2cf30ab-a21c-4e3f-8dcd-61dc8848d595/856x297?cb=14213307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752600" cy="60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engineering.utep.edu/asce/images/as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371600" cy="60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880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428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West Virginia University</vt:lpstr>
      <vt:lpstr>Contact</vt:lpstr>
      <vt:lpstr>Student Officers</vt:lpstr>
      <vt:lpstr>Advisors</vt:lpstr>
      <vt:lpstr>Finances</vt:lpstr>
      <vt:lpstr>Goals and Objectives</vt:lpstr>
      <vt:lpstr>Increase Active Members and increase SAC hours</vt:lpstr>
      <vt:lpstr>Increase Sponsorship</vt:lpstr>
      <vt:lpstr>Clear up Financials</vt:lpstr>
      <vt:lpstr>Increase Fundraising</vt:lpstr>
      <vt:lpstr>Increase Membership</vt:lpstr>
      <vt:lpstr>Increase Attendance at Events</vt:lpstr>
      <vt:lpstr>Membership</vt:lpstr>
      <vt:lpstr>Meetings</vt:lpstr>
      <vt:lpstr>Meeting Example</vt:lpstr>
      <vt:lpstr>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Virginia University</dc:title>
  <dc:creator>Alex Gennuso</dc:creator>
  <cp:lastModifiedBy>user</cp:lastModifiedBy>
  <cp:revision>13</cp:revision>
  <dcterms:created xsi:type="dcterms:W3CDTF">2016-08-08T10:46:38Z</dcterms:created>
  <dcterms:modified xsi:type="dcterms:W3CDTF">2016-08-22T13:46:30Z</dcterms:modified>
</cp:coreProperties>
</file>